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3752513" cy="17146588"/>
  <p:notesSz cx="6858000" cy="9144000"/>
  <p:defaultTextStyle>
    <a:defPPr>
      <a:defRPr lang="es-CL"/>
    </a:defPPr>
    <a:lvl1pPr marL="0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1pPr>
    <a:lvl2pPr marL="604738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2pPr>
    <a:lvl3pPr marL="1209477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3pPr>
    <a:lvl4pPr marL="1814215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4pPr>
    <a:lvl5pPr marL="2418954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5pPr>
    <a:lvl6pPr marL="3023692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6pPr>
    <a:lvl7pPr marL="3628431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7pPr>
    <a:lvl8pPr marL="4233169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8pPr>
    <a:lvl9pPr marL="4837908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2B54"/>
    <a:srgbClr val="AA8FE1"/>
    <a:srgbClr val="1C75BE"/>
    <a:srgbClr val="F6EADD"/>
    <a:srgbClr val="09420C"/>
    <a:srgbClr val="032500"/>
    <a:srgbClr val="9EE121"/>
    <a:srgbClr val="042F39"/>
    <a:srgbClr val="30CEB3"/>
    <a:srgbClr val="1B8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27"/>
    <p:restoredTop sz="95179"/>
  </p:normalViewPr>
  <p:slideViewPr>
    <p:cSldViewPr snapToGrid="0" snapToObjects="1">
      <p:cViewPr>
        <p:scale>
          <a:sx n="32" d="100"/>
          <a:sy n="32" d="100"/>
        </p:scale>
        <p:origin x="3272" y="5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18-12-25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5486" y="912908"/>
            <a:ext cx="11861542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5486" y="4564485"/>
            <a:ext cx="11861542" cy="10879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5485" y="15892353"/>
            <a:ext cx="3094316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18-12-25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55520" y="15892353"/>
            <a:ext cx="4641474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12712" y="15892353"/>
            <a:ext cx="3094316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68383" rtl="0" eaLnBrk="1" latinLnBrk="0" hangingPunct="1">
        <a:lnSpc>
          <a:spcPct val="90000"/>
        </a:lnSpc>
        <a:spcBef>
          <a:spcPct val="0"/>
        </a:spcBef>
        <a:buNone/>
        <a:defRPr sz="6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97" indent="-342097" algn="l" defTabSz="1368383" rtl="0" eaLnBrk="1" latinLnBrk="0" hangingPunct="1">
        <a:lnSpc>
          <a:spcPct val="90000"/>
        </a:lnSpc>
        <a:spcBef>
          <a:spcPts val="1497"/>
        </a:spcBef>
        <a:buFont typeface="Arial" panose="020B0604020202020204" pitchFamily="34" charset="0"/>
        <a:buChar char="•"/>
        <a:defRPr sz="4190" kern="1200">
          <a:solidFill>
            <a:schemeClr val="tx1"/>
          </a:solidFill>
          <a:latin typeface="+mn-lt"/>
          <a:ea typeface="+mn-ea"/>
          <a:cs typeface="+mn-cs"/>
        </a:defRPr>
      </a:lvl1pPr>
      <a:lvl2pPr marL="1026288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10479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993" kern="1200">
          <a:solidFill>
            <a:schemeClr val="tx1"/>
          </a:solidFill>
          <a:latin typeface="+mn-lt"/>
          <a:ea typeface="+mn-ea"/>
          <a:cs typeface="+mn-cs"/>
        </a:defRPr>
      </a:lvl3pPr>
      <a:lvl4pPr marL="239467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307886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763053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447246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513143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81562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1pPr>
      <a:lvl2pPr marL="684191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2pPr>
      <a:lvl3pPr marL="1368383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3pPr>
      <a:lvl4pPr marL="205257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765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7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105148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4789342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47353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9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E09654BC-6EB0-5A49-B64C-422B5BE83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" y="794"/>
            <a:ext cx="13716000" cy="17145000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9C8279DD-5023-4C4C-B511-A4859175E9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003736"/>
            <a:ext cx="13716000" cy="4000500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644E19D0-1C42-1D49-9F81-DFD2117574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80370"/>
            <a:ext cx="13716000" cy="40005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1269852" y="3946406"/>
            <a:ext cx="6042680" cy="2042097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s-CL" sz="6335" b="1" dirty="0">
                <a:solidFill>
                  <a:srgbClr val="1C75B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6335" b="1" dirty="0">
                <a:solidFill>
                  <a:srgbClr val="1C75B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BD2E02F5-A543-9545-98F8-DCBCE61829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8438" y="1"/>
            <a:ext cx="4135639" cy="364279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E22E3A63-4BB8-1748-A662-73552C146F93}"/>
              </a:ext>
            </a:extLst>
          </p:cNvPr>
          <p:cNvSpPr txBox="1"/>
          <p:nvPr/>
        </p:nvSpPr>
        <p:spPr>
          <a:xfrm>
            <a:off x="1139838" y="12474335"/>
            <a:ext cx="7222275" cy="579839"/>
          </a:xfrm>
          <a:prstGeom prst="rect">
            <a:avLst/>
          </a:prstGeom>
          <a:solidFill>
            <a:srgbClr val="1C75BE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CL" sz="3168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3168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3168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sz="3168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E1080-D131-4348-8FF1-C7D20B7CBCC0}"/>
              </a:ext>
            </a:extLst>
          </p:cNvPr>
          <p:cNvSpPr txBox="1"/>
          <p:nvPr/>
        </p:nvSpPr>
        <p:spPr>
          <a:xfrm>
            <a:off x="1269852" y="5993038"/>
            <a:ext cx="6782054" cy="579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168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LOS RÍOS </a:t>
            </a:r>
            <a:r>
              <a:rPr lang="es-CL" sz="3168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4D6EA0E-65EB-BC48-955B-E8800B12E7E6}"/>
              </a:ext>
            </a:extLst>
          </p:cNvPr>
          <p:cNvSpPr txBox="1"/>
          <p:nvPr/>
        </p:nvSpPr>
        <p:spPr>
          <a:xfrm>
            <a:off x="1269852" y="3413454"/>
            <a:ext cx="3538585" cy="575863"/>
          </a:xfrm>
          <a:prstGeom prst="rect">
            <a:avLst/>
          </a:prstGeom>
          <a:solidFill>
            <a:srgbClr val="032B54"/>
          </a:solidFill>
          <a:ln w="12700">
            <a:noFill/>
            <a:round/>
          </a:ln>
        </p:spPr>
        <p:txBody>
          <a:bodyPr wrap="square" rtlCol="0">
            <a:spAutoFit/>
          </a:bodyPr>
          <a:lstStyle/>
          <a:p>
            <a:r>
              <a:rPr lang="es-CL" sz="3142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0F459980-BCDF-4143-ADFD-181C59F15F77}"/>
              </a:ext>
            </a:extLst>
          </p:cNvPr>
          <p:cNvSpPr txBox="1"/>
          <p:nvPr/>
        </p:nvSpPr>
        <p:spPr>
          <a:xfrm>
            <a:off x="1139838" y="13171884"/>
            <a:ext cx="6372591" cy="498598"/>
          </a:xfrm>
          <a:prstGeom prst="rect">
            <a:avLst/>
          </a:prstGeom>
          <a:solidFill>
            <a:srgbClr val="032B54"/>
          </a:solidFill>
          <a:ln>
            <a:solidFill>
              <a:srgbClr val="032500"/>
            </a:solidFill>
          </a:ln>
        </p:spPr>
        <p:txBody>
          <a:bodyPr wrap="square" rtlCol="0">
            <a:spAutoFit/>
          </a:bodyPr>
          <a:lstStyle/>
          <a:p>
            <a:r>
              <a:rPr lang="es-CL" sz="264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</a:t>
            </a:r>
            <a:r>
              <a:rPr lang="es-CL" sz="264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cultura.gob.cl</a:t>
            </a:r>
          </a:p>
        </p:txBody>
      </p:sp>
      <p:grpSp>
        <p:nvGrpSpPr>
          <p:cNvPr id="35" name="Grupo 34">
            <a:extLst>
              <a:ext uri="{FF2B5EF4-FFF2-40B4-BE49-F238E27FC236}">
                <a16:creationId xmlns:a16="http://schemas.microsoft.com/office/drawing/2014/main" id="{4657149C-9E1E-E24E-A416-277EA6C36D28}"/>
              </a:ext>
            </a:extLst>
          </p:cNvPr>
          <p:cNvGrpSpPr/>
          <p:nvPr/>
        </p:nvGrpSpPr>
        <p:grpSpPr>
          <a:xfrm>
            <a:off x="1358408" y="6798889"/>
            <a:ext cx="2995381" cy="365291"/>
            <a:chOff x="3023231" y="4960757"/>
            <a:chExt cx="2706760" cy="330094"/>
          </a:xfrm>
          <a:solidFill>
            <a:srgbClr val="AA8FE1"/>
          </a:solidFill>
        </p:grpSpPr>
        <p:sp>
          <p:nvSpPr>
            <p:cNvPr id="10" name="Elipse 9">
              <a:extLst>
                <a:ext uri="{FF2B5EF4-FFF2-40B4-BE49-F238E27FC236}">
                  <a16:creationId xmlns:a16="http://schemas.microsoft.com/office/drawing/2014/main" id="{A66F8A3E-8A25-074C-8325-8BA4E2FA97EC}"/>
                </a:ext>
              </a:extLst>
            </p:cNvPr>
            <p:cNvSpPr/>
            <p:nvPr/>
          </p:nvSpPr>
          <p:spPr>
            <a:xfrm>
              <a:off x="3023231" y="4960757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2D2664DA-A9E5-8A42-B404-2E2234B95BB8}"/>
                </a:ext>
              </a:extLst>
            </p:cNvPr>
            <p:cNvSpPr/>
            <p:nvPr/>
          </p:nvSpPr>
          <p:spPr>
            <a:xfrm>
              <a:off x="3503308" y="4964175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1" name="Elipse 30">
              <a:extLst>
                <a:ext uri="{FF2B5EF4-FFF2-40B4-BE49-F238E27FC236}">
                  <a16:creationId xmlns:a16="http://schemas.microsoft.com/office/drawing/2014/main" id="{F50D7FD6-722F-DF49-8906-AA7728B22414}"/>
                </a:ext>
              </a:extLst>
            </p:cNvPr>
            <p:cNvSpPr/>
            <p:nvPr/>
          </p:nvSpPr>
          <p:spPr>
            <a:xfrm>
              <a:off x="3982139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2" name="Elipse 31">
              <a:extLst>
                <a:ext uri="{FF2B5EF4-FFF2-40B4-BE49-F238E27FC236}">
                  <a16:creationId xmlns:a16="http://schemas.microsoft.com/office/drawing/2014/main" id="{0679A5FD-F771-0E49-BEE3-865C8BCE2300}"/>
                </a:ext>
              </a:extLst>
            </p:cNvPr>
            <p:cNvSpPr/>
            <p:nvPr/>
          </p:nvSpPr>
          <p:spPr>
            <a:xfrm>
              <a:off x="4459724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 dirty="0"/>
            </a:p>
          </p:txBody>
        </p:sp>
        <p:sp>
          <p:nvSpPr>
            <p:cNvPr id="33" name="Elipse 32">
              <a:extLst>
                <a:ext uri="{FF2B5EF4-FFF2-40B4-BE49-F238E27FC236}">
                  <a16:creationId xmlns:a16="http://schemas.microsoft.com/office/drawing/2014/main" id="{7F87F548-2FF1-4D46-AD20-A08009208EA8}"/>
                </a:ext>
              </a:extLst>
            </p:cNvPr>
            <p:cNvSpPr/>
            <p:nvPr/>
          </p:nvSpPr>
          <p:spPr>
            <a:xfrm>
              <a:off x="4937309" y="4973305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4" name="Elipse 33">
              <a:extLst>
                <a:ext uri="{FF2B5EF4-FFF2-40B4-BE49-F238E27FC236}">
                  <a16:creationId xmlns:a16="http://schemas.microsoft.com/office/drawing/2014/main" id="{04BF62F0-DD41-7147-A431-77C98A74B19B}"/>
                </a:ext>
              </a:extLst>
            </p:cNvPr>
            <p:cNvSpPr/>
            <p:nvPr/>
          </p:nvSpPr>
          <p:spPr>
            <a:xfrm>
              <a:off x="5412445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</p:grpSp>
      <p:sp>
        <p:nvSpPr>
          <p:cNvPr id="37" name="CuadroTexto 36">
            <a:extLst>
              <a:ext uri="{FF2B5EF4-FFF2-40B4-BE49-F238E27FC236}">
                <a16:creationId xmlns:a16="http://schemas.microsoft.com/office/drawing/2014/main" id="{37D992CA-71CB-844B-A286-48BBB09A1862}"/>
              </a:ext>
            </a:extLst>
          </p:cNvPr>
          <p:cNvSpPr txBox="1"/>
          <p:nvPr/>
        </p:nvSpPr>
        <p:spPr>
          <a:xfrm>
            <a:off x="1139838" y="9871833"/>
            <a:ext cx="8280961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640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 tincidunt ut laoreet dolore.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0BB2C002-7E95-6446-B2E5-9809E585F837}"/>
              </a:ext>
            </a:extLst>
          </p:cNvPr>
          <p:cNvSpPr txBox="1"/>
          <p:nvPr/>
        </p:nvSpPr>
        <p:spPr>
          <a:xfrm>
            <a:off x="1139838" y="7384169"/>
            <a:ext cx="7804239" cy="2529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5279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  <a:p>
            <a:r>
              <a:rPr lang="es-CL" sz="5279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DOLOR SIT AMET</a:t>
            </a:r>
            <a:r>
              <a:rPr lang="es-CL" sz="5279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CONSECTETUR DUIS</a:t>
            </a:r>
          </a:p>
        </p:txBody>
      </p:sp>
      <p:pic>
        <p:nvPicPr>
          <p:cNvPr id="42" name="Imagen 41">
            <a:extLst>
              <a:ext uri="{FF2B5EF4-FFF2-40B4-BE49-F238E27FC236}">
                <a16:creationId xmlns:a16="http://schemas.microsoft.com/office/drawing/2014/main" id="{390B61E3-01C0-8847-A5DE-07E80260EF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59163" y="5087865"/>
            <a:ext cx="2901277" cy="2901277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E01D3481-0BDA-D443-8932-D269C33C0AF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19768" y="1417806"/>
            <a:ext cx="2714098" cy="2695380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7BD9639C-C2A1-374E-A67A-53449B1863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15500" y="9467241"/>
            <a:ext cx="2845124" cy="2695381"/>
          </a:xfrm>
          <a:prstGeom prst="rect">
            <a:avLst/>
          </a:prstGeom>
        </p:spPr>
      </p:pic>
      <p:pic>
        <p:nvPicPr>
          <p:cNvPr id="44" name="Imagen 43">
            <a:extLst>
              <a:ext uri="{FF2B5EF4-FFF2-40B4-BE49-F238E27FC236}">
                <a16:creationId xmlns:a16="http://schemas.microsoft.com/office/drawing/2014/main" id="{55E3E9F9-662A-4244-9CB8-C195DF5C8D1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08075" y="12996975"/>
            <a:ext cx="2845124" cy="2919996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FA25E7D3-5FB4-314E-9CC2-4585C415608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1050" y="16423433"/>
            <a:ext cx="12153900" cy="33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33FA44A8-5C8F-A849-8076-B83765F092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" y="794"/>
            <a:ext cx="13716000" cy="171450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AE297C2-D74F-1940-985A-B335B9EC94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003736"/>
            <a:ext cx="13716000" cy="4000500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A9C9DA82-0ED8-3F4B-8CA6-84C2D5C2CC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80370"/>
            <a:ext cx="13716000" cy="4000500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1B469EB9-96AB-6D40-9FED-D61947C05E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8438" y="1"/>
            <a:ext cx="4135639" cy="364279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1996E15D-607F-CB45-9899-E6A24D789C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3256" y="7328694"/>
            <a:ext cx="7366000" cy="2489200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D6A4EA9F-A4FA-4844-8A05-AC2FA22BDD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59163" y="5087865"/>
            <a:ext cx="2901277" cy="2901277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67F2A22B-0766-F44C-BCBF-7493B2F7AD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19768" y="1417806"/>
            <a:ext cx="2714098" cy="2695380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DC92F334-C204-1E46-B86C-C2F50B11B0B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15500" y="9467241"/>
            <a:ext cx="2845124" cy="2695381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1C9C301D-2FF4-A548-8521-399E558C2AF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08075" y="12996975"/>
            <a:ext cx="2845124" cy="2919996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9F73C838-B331-8B44-A935-142AD480DB0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9306" y="16423433"/>
            <a:ext cx="12153900" cy="33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1303</TotalTime>
  <Words>48</Words>
  <Application>Microsoft Macintosh PowerPoint</Application>
  <PresentationFormat>Personalizado</PresentationFormat>
  <Paragraphs>9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65</cp:revision>
  <dcterms:created xsi:type="dcterms:W3CDTF">2024-09-30T18:42:26Z</dcterms:created>
  <dcterms:modified xsi:type="dcterms:W3CDTF">2025-12-18T19:05:50Z</dcterms:modified>
</cp:coreProperties>
</file>